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2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7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19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4501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11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512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72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71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4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0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8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7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4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3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1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4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54948BF-F1E4-48EB-B790-F31C043F7C70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C5035A8-C501-4435-A95F-D45A4D558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253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6921" y="2133295"/>
            <a:ext cx="3048000" cy="22764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8" y="3742654"/>
            <a:ext cx="4229100" cy="1352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781" y="2312408"/>
            <a:ext cx="386715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0133" y="161193"/>
            <a:ext cx="4019550" cy="2967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62021" y="4146795"/>
            <a:ext cx="2628900" cy="2400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096" y="5346945"/>
            <a:ext cx="3162300" cy="12668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34400" y="3333018"/>
            <a:ext cx="3467100" cy="3333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24625" y="4333996"/>
            <a:ext cx="1771650" cy="2238375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129197" y="108073"/>
            <a:ext cx="7689119" cy="195519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>
                <a:solidFill>
                  <a:schemeClr val="bg1"/>
                </a:solidFill>
              </a:rPr>
              <a:t>Choose three cultures and talk about them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Which one was the most interesting one?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What types of </a:t>
            </a:r>
            <a:r>
              <a:rPr lang="en-US" b="1" dirty="0" smtClean="0">
                <a:solidFill>
                  <a:schemeClr val="bg1"/>
                </a:solidFill>
              </a:rPr>
              <a:t>MOVIE </a:t>
            </a:r>
            <a:r>
              <a:rPr lang="en-US" b="1" dirty="0" smtClean="0">
                <a:solidFill>
                  <a:schemeClr val="bg1"/>
                </a:solidFill>
              </a:rPr>
              <a:t>do people </a:t>
            </a:r>
            <a:r>
              <a:rPr lang="en-US" b="1" dirty="0" smtClean="0">
                <a:solidFill>
                  <a:schemeClr val="bg1"/>
                </a:solidFill>
              </a:rPr>
              <a:t>WATCH </a:t>
            </a:r>
            <a:r>
              <a:rPr lang="en-US" b="1" dirty="0" smtClean="0">
                <a:solidFill>
                  <a:schemeClr val="bg1"/>
                </a:solidFill>
              </a:rPr>
              <a:t>in different cultures?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What are some traditional </a:t>
            </a:r>
            <a:r>
              <a:rPr lang="en-US" b="1" dirty="0" smtClean="0">
                <a:solidFill>
                  <a:schemeClr val="bg1"/>
                </a:solidFill>
              </a:rPr>
              <a:t>RULES </a:t>
            </a:r>
            <a:r>
              <a:rPr lang="en-US" b="1" dirty="0" smtClean="0">
                <a:solidFill>
                  <a:schemeClr val="bg1"/>
                </a:solidFill>
              </a:rPr>
              <a:t>from different cultures?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Talk about successful people in the UK culture?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54146" y="5304203"/>
            <a:ext cx="2137779" cy="11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6748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44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Teen-11</dc:creator>
  <cp:lastModifiedBy>Teen-11</cp:lastModifiedBy>
  <cp:revision>1</cp:revision>
  <dcterms:created xsi:type="dcterms:W3CDTF">2025-04-29T11:22:00Z</dcterms:created>
  <dcterms:modified xsi:type="dcterms:W3CDTF">2025-04-29T11:26:53Z</dcterms:modified>
</cp:coreProperties>
</file>