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7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5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9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0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D986-8494-4113-BE2C-535351A2185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02C56-678C-47B8-A595-A8ABE890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0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8075"/>
            <a:ext cx="5753100" cy="3209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753100" cy="3648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-1"/>
            <a:ext cx="6438900" cy="364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3667125"/>
            <a:ext cx="6438900" cy="31908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66515" y="5344406"/>
            <a:ext cx="9851687" cy="1205992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Please search on internet about the most disastrous mistake that humans have ever made...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71078" y="5206661"/>
            <a:ext cx="1636071" cy="148148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078" y="5928622"/>
            <a:ext cx="16222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ADVANCED 1</a:t>
            </a:r>
          </a:p>
          <a:p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351" y="5216327"/>
            <a:ext cx="9383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VRTC</a:t>
            </a:r>
          </a:p>
        </p:txBody>
      </p:sp>
      <p:sp>
        <p:nvSpPr>
          <p:cNvPr id="11" name="Oval 10"/>
          <p:cNvSpPr/>
          <p:nvPr/>
        </p:nvSpPr>
        <p:spPr>
          <a:xfrm>
            <a:off x="1621799" y="5305579"/>
            <a:ext cx="344716" cy="3447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1818" y="5619399"/>
            <a:ext cx="12321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 minutes</a:t>
            </a:r>
          </a:p>
        </p:txBody>
      </p:sp>
    </p:spTree>
    <p:extLst>
      <p:ext uri="{BB962C8B-B14F-4D97-AF65-F5344CB8AC3E}">
        <p14:creationId xmlns:p14="http://schemas.microsoft.com/office/powerpoint/2010/main" val="285405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Teen-11</dc:creator>
  <cp:lastModifiedBy>Teen-11</cp:lastModifiedBy>
  <cp:revision>1</cp:revision>
  <dcterms:created xsi:type="dcterms:W3CDTF">2025-04-29T11:17:02Z</dcterms:created>
  <dcterms:modified xsi:type="dcterms:W3CDTF">2025-04-29T11:21:05Z</dcterms:modified>
</cp:coreProperties>
</file>