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914" y="11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7863-2699-4CBC-8CF9-E1A22561B185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78E6-EF0A-48C2-9F08-0D9000C16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05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7863-2699-4CBC-8CF9-E1A22561B185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78E6-EF0A-48C2-9F08-0D9000C16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7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7863-2699-4CBC-8CF9-E1A22561B185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78E6-EF0A-48C2-9F08-0D9000C16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57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7863-2699-4CBC-8CF9-E1A22561B185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78E6-EF0A-48C2-9F08-0D9000C16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80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7863-2699-4CBC-8CF9-E1A22561B185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78E6-EF0A-48C2-9F08-0D9000C16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65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7863-2699-4CBC-8CF9-E1A22561B185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78E6-EF0A-48C2-9F08-0D9000C16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31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7863-2699-4CBC-8CF9-E1A22561B185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78E6-EF0A-48C2-9F08-0D9000C16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59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7863-2699-4CBC-8CF9-E1A22561B185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78E6-EF0A-48C2-9F08-0D9000C16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98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7863-2699-4CBC-8CF9-E1A22561B185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78E6-EF0A-48C2-9F08-0D9000C16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3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7863-2699-4CBC-8CF9-E1A22561B185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78E6-EF0A-48C2-9F08-0D9000C16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22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7863-2699-4CBC-8CF9-E1A22561B185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78E6-EF0A-48C2-9F08-0D9000C16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05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47863-2699-4CBC-8CF9-E1A22561B185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F78E6-EF0A-48C2-9F08-0D9000C16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40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98112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157420" y="5308600"/>
            <a:ext cx="9300219" cy="125730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Please your voice and give directions for three places :hospital/ fire station / post office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3901" y="5067227"/>
            <a:ext cx="2100129" cy="174004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4040" y="6103524"/>
            <a:ext cx="20823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elementary</a:t>
            </a:r>
            <a:r>
              <a:rPr lang="en-US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3</a:t>
            </a:r>
            <a:endParaRPr lang="en-US" sz="16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UNIT </a:t>
            </a:r>
            <a:r>
              <a:rPr lang="en-US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5G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2566" y="5208093"/>
            <a:ext cx="120456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VRTC</a:t>
            </a:r>
          </a:p>
        </p:txBody>
      </p:sp>
      <p:sp>
        <p:nvSpPr>
          <p:cNvPr id="7" name="Oval 6"/>
          <p:cNvSpPr/>
          <p:nvPr/>
        </p:nvSpPr>
        <p:spPr>
          <a:xfrm>
            <a:off x="1668889" y="5226237"/>
            <a:ext cx="442492" cy="404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4040" y="5616310"/>
            <a:ext cx="158161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minute</a:t>
            </a:r>
            <a:endParaRPr lang="en-US" sz="2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6819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24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Teen-11</dc:creator>
  <cp:lastModifiedBy>Teen-11</cp:lastModifiedBy>
  <cp:revision>3</cp:revision>
  <dcterms:created xsi:type="dcterms:W3CDTF">2025-04-28T10:08:00Z</dcterms:created>
  <dcterms:modified xsi:type="dcterms:W3CDTF">2025-04-28T10:13:02Z</dcterms:modified>
</cp:coreProperties>
</file>