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9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9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0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2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2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4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9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3D57-F2FE-489A-99FE-B45EB680E41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215AD-578B-4F4D-91F1-EDBAA512E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2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49265"/>
            <a:ext cx="6312309" cy="3308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10" y="3628706"/>
            <a:ext cx="5856059" cy="32292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81397" y="5203632"/>
            <a:ext cx="10567283" cy="12502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Please describe them first then say that ...</a:t>
            </a:r>
          </a:p>
          <a:p>
            <a:pPr algn="ctr"/>
            <a:r>
              <a:rPr lang="en-US" sz="3200" b="1" dirty="0" smtClean="0"/>
              <a:t>Do you think they are real or not and give your reasons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1820" y="5098276"/>
            <a:ext cx="1636071" cy="14814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337" y="5839017"/>
            <a:ext cx="16222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Elemantary 3</a:t>
            </a:r>
            <a:endParaRPr lang="en-US" sz="1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</a:t>
            </a:r>
            <a:r>
              <a:rPr lang="en-US" sz="16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6F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299" y="5176676"/>
            <a:ext cx="9383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VRTC</a:t>
            </a:r>
          </a:p>
        </p:txBody>
      </p:sp>
      <p:sp>
        <p:nvSpPr>
          <p:cNvPr id="6" name="Oval 5"/>
          <p:cNvSpPr/>
          <p:nvPr/>
        </p:nvSpPr>
        <p:spPr>
          <a:xfrm>
            <a:off x="1220818" y="5269265"/>
            <a:ext cx="344716" cy="3447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7296" y="5560774"/>
            <a:ext cx="12321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01 minutes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12310" cy="3598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311" y="0"/>
            <a:ext cx="5879690" cy="35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8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Teen-11</dc:creator>
  <cp:lastModifiedBy>Teen-11</cp:lastModifiedBy>
  <cp:revision>4</cp:revision>
  <dcterms:created xsi:type="dcterms:W3CDTF">2025-04-28T10:13:21Z</dcterms:created>
  <dcterms:modified xsi:type="dcterms:W3CDTF">2025-04-28T10:22:20Z</dcterms:modified>
</cp:coreProperties>
</file>