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66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1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5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865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99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097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0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6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8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9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7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5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1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2A6E9E-32FE-482C-A524-E017773F462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751E22-7120-4B80-91AF-2AA1EAF9E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94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871" y="3108372"/>
            <a:ext cx="2572666" cy="1477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871" y="4844684"/>
            <a:ext cx="4124325" cy="186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012" y="3965085"/>
            <a:ext cx="3581400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162" y="86275"/>
            <a:ext cx="3781425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812" y="2695575"/>
            <a:ext cx="336232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5086" y="4682759"/>
            <a:ext cx="2952750" cy="2028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15" y="3399692"/>
            <a:ext cx="3271148" cy="1970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956" y="5587634"/>
            <a:ext cx="5915025" cy="1123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6955" y="2473414"/>
            <a:ext cx="3241308" cy="201817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1937" y="72577"/>
            <a:ext cx="7831017" cy="21541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Choose three cultures and talk about them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Which one was the most interesting one?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What </a:t>
            </a:r>
            <a:r>
              <a:rPr lang="en-US" sz="2000" b="1" dirty="0" smtClean="0">
                <a:solidFill>
                  <a:schemeClr val="bg1"/>
                </a:solidFill>
              </a:rPr>
              <a:t>Suprising fact did you notice in </a:t>
            </a:r>
            <a:r>
              <a:rPr lang="en-US" sz="2000" b="1" dirty="0" smtClean="0">
                <a:solidFill>
                  <a:schemeClr val="bg1"/>
                </a:solidFill>
              </a:rPr>
              <a:t>different cultures?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What </a:t>
            </a:r>
            <a:r>
              <a:rPr lang="en-US" sz="2000" b="1" dirty="0" smtClean="0">
                <a:solidFill>
                  <a:schemeClr val="bg1"/>
                </a:solidFill>
              </a:rPr>
              <a:t>things were shocking about western culture?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What was RADA? </a:t>
            </a:r>
            <a:r>
              <a:rPr lang="en-US" sz="2000" b="1" smtClean="0">
                <a:solidFill>
                  <a:schemeClr val="bg1"/>
                </a:solidFill>
              </a:rPr>
              <a:t>Do you think it was a good idea?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41353" y="4791131"/>
            <a:ext cx="1410407" cy="11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5116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</TotalTime>
  <Words>46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Slice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Teen-11</dc:creator>
  <cp:lastModifiedBy>Teen-11</cp:lastModifiedBy>
  <cp:revision>1</cp:revision>
  <dcterms:created xsi:type="dcterms:W3CDTF">2025-04-30T10:45:00Z</dcterms:created>
  <dcterms:modified xsi:type="dcterms:W3CDTF">2025-04-30T10:53:30Z</dcterms:modified>
</cp:coreProperties>
</file>